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44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03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203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19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48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65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693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729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67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3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073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9C11D-2F01-489D-80C5-C6F7A993F6D8}" type="datetimeFigureOut">
              <a:rPr lang="it-IT" smtClean="0"/>
              <a:t>26/03/2019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CFFC-6CA0-426C-8946-AC31CE7BC2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109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2047197"/>
            <a:ext cx="12192000" cy="230489"/>
            <a:chOff x="0" y="3777214"/>
            <a:chExt cx="9067743" cy="2158348"/>
          </a:xfrm>
        </p:grpSpPr>
        <p:pic>
          <p:nvPicPr>
            <p:cNvPr id="20" name="Picture 2" descr="Risultati immagini per consegna elettrodomestici casa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9266"/>
            <a:stretch/>
          </p:blipFill>
          <p:spPr bwMode="auto">
            <a:xfrm>
              <a:off x="5850467" y="3777214"/>
              <a:ext cx="3217276" cy="2158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Risultati immagini per consegna elettrodomestici casa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5127"/>
            <a:stretch/>
          </p:blipFill>
          <p:spPr bwMode="auto">
            <a:xfrm>
              <a:off x="2370667" y="3777214"/>
              <a:ext cx="3479800" cy="2158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Risultati immagini per consegna elettrodomestici casa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5127"/>
            <a:stretch/>
          </p:blipFill>
          <p:spPr bwMode="auto">
            <a:xfrm>
              <a:off x="0" y="3777214"/>
              <a:ext cx="3479800" cy="2158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72" b="26945"/>
          <a:stretch/>
        </p:blipFill>
        <p:spPr>
          <a:xfrm>
            <a:off x="143933" y="178569"/>
            <a:ext cx="1837267" cy="773183"/>
          </a:xfrm>
          <a:prstGeom prst="rect">
            <a:avLst/>
          </a:prstGeom>
        </p:spPr>
      </p:pic>
      <p:cxnSp>
        <p:nvCxnSpPr>
          <p:cNvPr id="6" name="Straight Connector 5"/>
          <p:cNvCxnSpPr>
            <a:stCxn id="4" idx="1"/>
          </p:cNvCxnSpPr>
          <p:nvPr/>
        </p:nvCxnSpPr>
        <p:spPr>
          <a:xfrm>
            <a:off x="143933" y="565161"/>
            <a:ext cx="11582400" cy="275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1024467" y="4815168"/>
            <a:ext cx="11167533" cy="1886986"/>
            <a:chOff x="0" y="3777214"/>
            <a:chExt cx="12192000" cy="2158348"/>
          </a:xfrm>
        </p:grpSpPr>
        <p:pic>
          <p:nvPicPr>
            <p:cNvPr id="1026" name="Picture 2" descr="Risultati immagini per consegna elettrodomestici cas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0467" y="3777214"/>
              <a:ext cx="6341533" cy="2158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Risultati immagini per consegna elettrodomestici casa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5127"/>
            <a:stretch/>
          </p:blipFill>
          <p:spPr bwMode="auto">
            <a:xfrm>
              <a:off x="2370667" y="3777214"/>
              <a:ext cx="3479800" cy="2158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Risultati immagini per consegna elettrodomestici casa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5127"/>
            <a:stretch/>
          </p:blipFill>
          <p:spPr bwMode="auto">
            <a:xfrm>
              <a:off x="0" y="3777214"/>
              <a:ext cx="3479800" cy="2158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492237" y="5181619"/>
            <a:ext cx="48952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dirty="0" smtClean="0">
                <a:latin typeface="Franklin Gothic Medium Cond" panose="020B0606030402020204" pitchFamily="34" charset="0"/>
              </a:rPr>
              <a:t>Consegna in TUTTA ITALIA 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>
                <a:latin typeface="Franklin Gothic Medium Cond" panose="020B0606030402020204" pitchFamily="34" charset="0"/>
              </a:rPr>
              <a:t>Consegna su APPUNTAMENTO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>
                <a:latin typeface="Franklin Gothic Medium Cond" panose="020B0606030402020204" pitchFamily="34" charset="0"/>
              </a:rPr>
              <a:t>Consegna a domicilio, AL PIANO ed in CASA 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>
                <a:latin typeface="Franklin Gothic Medium Cond" panose="020B0606030402020204" pitchFamily="34" charset="0"/>
              </a:rPr>
              <a:t>Ritiro e Smaltimento VECCHIO ELETTRODOMESTICO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>
                <a:latin typeface="Franklin Gothic Medium Cond" panose="020B0606030402020204" pitchFamily="34" charset="0"/>
              </a:rPr>
              <a:t>Servizio di qualità garantito da WHIRLPOOL</a:t>
            </a:r>
            <a:endParaRPr lang="it-IT" dirty="0"/>
          </a:p>
        </p:txBody>
      </p:sp>
      <p:sp>
        <p:nvSpPr>
          <p:cNvPr id="12" name="TextBox 11"/>
          <p:cNvSpPr txBox="1"/>
          <p:nvPr/>
        </p:nvSpPr>
        <p:spPr>
          <a:xfrm>
            <a:off x="1024467" y="4815168"/>
            <a:ext cx="1528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Franklin Gothic Medium Cond" panose="020B0606030402020204" pitchFamily="34" charset="0"/>
              </a:rPr>
              <a:t>COSA INCLUDE:</a:t>
            </a:r>
            <a:endParaRPr lang="it-IT" dirty="0"/>
          </a:p>
        </p:txBody>
      </p:sp>
      <p:sp>
        <p:nvSpPr>
          <p:cNvPr id="11" name="Rectangle 10"/>
          <p:cNvSpPr/>
          <p:nvPr/>
        </p:nvSpPr>
        <p:spPr>
          <a:xfrm>
            <a:off x="4211867" y="824573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Franklin Gothic Medium Cond" panose="020B0606030402020204" pitchFamily="34" charset="0"/>
              </a:rPr>
              <a:t>DA OGGI E’ ATTIVO IL NUOVO SERVIZIO DI</a:t>
            </a:r>
            <a:endParaRPr lang="it-IT" dirty="0"/>
          </a:p>
        </p:txBody>
      </p:sp>
      <p:sp>
        <p:nvSpPr>
          <p:cNvPr id="14" name="Rectangle 13"/>
          <p:cNvSpPr/>
          <p:nvPr/>
        </p:nvSpPr>
        <p:spPr>
          <a:xfrm>
            <a:off x="2313917" y="1043298"/>
            <a:ext cx="72424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60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CONSEGNA A DOMICILIO</a:t>
            </a:r>
            <a:endParaRPr lang="it-IT" sz="6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41601" y="1992940"/>
            <a:ext cx="15231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>
                <a:latin typeface="Franklin Gothic Medium Cond" panose="020B0606030402020204" pitchFamily="34" charset="0"/>
              </a:rPr>
              <a:t>(HOME DELIVERY)</a:t>
            </a:r>
            <a:endParaRPr lang="it-IT" sz="1600" b="1" dirty="0"/>
          </a:p>
        </p:txBody>
      </p:sp>
      <p:sp>
        <p:nvSpPr>
          <p:cNvPr id="16" name="Rectangle 15"/>
          <p:cNvSpPr/>
          <p:nvPr/>
        </p:nvSpPr>
        <p:spPr>
          <a:xfrm>
            <a:off x="506399" y="2405590"/>
            <a:ext cx="11327268" cy="1354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dirty="0" smtClean="0">
                <a:latin typeface="Franklin Gothic Medium Cond" panose="020B0606030402020204" pitchFamily="34" charset="0"/>
              </a:rPr>
              <a:t>Il servizio di Consegna a Domicilio sarà attivato progressivamente in tutti i MERCATINI WHIRLPOOL su territorio Nazionale</a:t>
            </a:r>
          </a:p>
          <a:p>
            <a:pPr algn="ctr"/>
            <a:r>
              <a:rPr lang="it-IT" dirty="0" smtClean="0">
                <a:latin typeface="Franklin Gothic Medium Cond" panose="020B0606030402020204" pitchFamily="34" charset="0"/>
              </a:rPr>
              <a:t>Con </a:t>
            </a:r>
            <a:r>
              <a:rPr lang="it-IT" sz="28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SOLI </a:t>
            </a:r>
            <a:r>
              <a:rPr lang="it-IT" sz="2800" b="1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35 €</a:t>
            </a:r>
            <a:r>
              <a:rPr lang="it-IT" sz="28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 </a:t>
            </a:r>
            <a:r>
              <a:rPr lang="it-IT" dirty="0" smtClean="0">
                <a:latin typeface="Franklin Gothic Medium Cond" panose="020B0606030402020204" pitchFamily="34" charset="0"/>
              </a:rPr>
              <a:t>potrai farti consegnare il nuovo elettrodromestico </a:t>
            </a:r>
            <a:r>
              <a:rPr lang="it-IT" b="1" dirty="0" smtClean="0">
                <a:latin typeface="Franklin Gothic Medium Cond" panose="020B0606030402020204" pitchFamily="34" charset="0"/>
              </a:rPr>
              <a:t>COMODAMENTE A CASA </a:t>
            </a:r>
            <a:r>
              <a:rPr lang="it-IT" dirty="0" smtClean="0">
                <a:latin typeface="Franklin Gothic Medium Cond" panose="020B0606030402020204" pitchFamily="34" charset="0"/>
              </a:rPr>
              <a:t>in un raggio di 50 Km dal Mercatino !</a:t>
            </a:r>
          </a:p>
          <a:p>
            <a:pPr algn="ctr"/>
            <a:endParaRPr lang="it-IT" dirty="0">
              <a:latin typeface="Franklin Gothic Medium Cond" panose="020B0606030402020204" pitchFamily="34" charset="0"/>
            </a:endParaRPr>
          </a:p>
          <a:p>
            <a:pPr algn="ctr"/>
            <a:endParaRPr lang="it-IT" dirty="0">
              <a:latin typeface="Franklin Gothic Medium Cond" panose="020B06060304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6359" y="3248588"/>
            <a:ext cx="26588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200" dirty="0" smtClean="0">
                <a:latin typeface="Franklin Gothic Medium Cond" panose="020B0606030402020204" pitchFamily="34" charset="0"/>
              </a:rPr>
              <a:t>MA NON BASTA!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153644" y="3856726"/>
            <a:ext cx="7504298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dirty="0" smtClean="0">
                <a:latin typeface="Franklin Gothic Medium Cond" panose="020B0606030402020204" pitchFamily="34" charset="0"/>
              </a:rPr>
              <a:t>               Consegnamo in </a:t>
            </a:r>
            <a:r>
              <a:rPr lang="it-IT" sz="2800" dirty="0" smtClean="0">
                <a:solidFill>
                  <a:srgbClr val="FF0000"/>
                </a:solidFill>
                <a:latin typeface="Franklin Gothic Medium Cond" panose="020B0606030402020204" pitchFamily="34" charset="0"/>
              </a:rPr>
              <a:t>TUTTA ITALIA </a:t>
            </a:r>
            <a:r>
              <a:rPr lang="it-IT" dirty="0" smtClean="0">
                <a:latin typeface="Franklin Gothic Medium Cond" panose="020B0606030402020204" pitchFamily="34" charset="0"/>
              </a:rPr>
              <a:t>a partire da 60 €. </a:t>
            </a:r>
          </a:p>
          <a:p>
            <a:pPr algn="ctr"/>
            <a:r>
              <a:rPr lang="it-IT" dirty="0" smtClean="0">
                <a:latin typeface="Franklin Gothic Medium Cond" panose="020B0606030402020204" pitchFamily="34" charset="0"/>
              </a:rPr>
              <a:t>Consulta le tariffe agevolate per consegnare di più prodotti direttamente al Mercatino !</a:t>
            </a:r>
          </a:p>
        </p:txBody>
      </p:sp>
    </p:spTree>
    <p:extLst>
      <p:ext uri="{BB962C8B-B14F-4D97-AF65-F5344CB8AC3E}">
        <p14:creationId xmlns:p14="http://schemas.microsoft.com/office/powerpoint/2010/main" val="619577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Medium Cond</vt:lpstr>
      <vt:lpstr>Office Theme</vt:lpstr>
      <vt:lpstr>PowerPoint Presentation</vt:lpstr>
    </vt:vector>
  </TitlesOfParts>
  <Company>Whirlpool 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Daniele Pirrella</dc:creator>
  <cp:lastModifiedBy>Daniele Forzoni</cp:lastModifiedBy>
  <cp:revision>4</cp:revision>
  <cp:lastPrinted>2019-03-22T14:36:42Z</cp:lastPrinted>
  <dcterms:created xsi:type="dcterms:W3CDTF">2019-03-22T14:35:48Z</dcterms:created>
  <dcterms:modified xsi:type="dcterms:W3CDTF">2019-03-26T09:54:54Z</dcterms:modified>
</cp:coreProperties>
</file>